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76" r:id="rId6"/>
    <p:sldId id="258" r:id="rId7"/>
    <p:sldId id="278" r:id="rId8"/>
    <p:sldId id="280" r:id="rId9"/>
    <p:sldId id="282" r:id="rId10"/>
    <p:sldId id="277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8"/>
    <a:srgbClr val="006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-7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41AE-A2B6-4B9C-9DCE-244146C2B2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710-A5A5-49A2-A51C-728DC16AEA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90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41AE-A2B6-4B9C-9DCE-244146C2B2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710-A5A5-49A2-A51C-728DC16A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7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41AE-A2B6-4B9C-9DCE-244146C2B2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710-A5A5-49A2-A51C-728DC16A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0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41AE-A2B6-4B9C-9DCE-244146C2B2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710-A5A5-49A2-A51C-728DC16A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9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41AE-A2B6-4B9C-9DCE-244146C2B2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710-A5A5-49A2-A51C-728DC16AEA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6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41AE-A2B6-4B9C-9DCE-244146C2B2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710-A5A5-49A2-A51C-728DC16A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5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41AE-A2B6-4B9C-9DCE-244146C2B2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710-A5A5-49A2-A51C-728DC16A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5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41AE-A2B6-4B9C-9DCE-244146C2B2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710-A5A5-49A2-A51C-728DC16A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7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41AE-A2B6-4B9C-9DCE-244146C2B2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710-A5A5-49A2-A51C-728DC16A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7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72341AE-A2B6-4B9C-9DCE-244146C2B2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E9A710-A5A5-49A2-A51C-728DC16A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9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41AE-A2B6-4B9C-9DCE-244146C2B2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710-A5A5-49A2-A51C-728DC16A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0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2341AE-A2B6-4B9C-9DCE-244146C2B2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E9A710-A5A5-49A2-A51C-728DC16AEA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06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pima.gov/270/Pima-Prosper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837214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77C8"/>
                </a:solidFill>
                <a:latin typeface="Georgia" panose="02040502050405020303" pitchFamily="18" charset="0"/>
              </a:rPr>
              <a:t>District </a:t>
            </a:r>
            <a:r>
              <a:rPr lang="en-US" sz="6000" b="1" dirty="0" smtClean="0">
                <a:solidFill>
                  <a:srgbClr val="0077C8"/>
                </a:solidFill>
                <a:latin typeface="Georgia" panose="02040502050405020303" pitchFamily="18" charset="0"/>
              </a:rPr>
              <a:t>1</a:t>
            </a:r>
            <a:endParaRPr lang="en-US" sz="6000" b="1" dirty="0">
              <a:solidFill>
                <a:srgbClr val="0077C8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14" y="126111"/>
            <a:ext cx="6069874" cy="3696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104" y="6392761"/>
            <a:ext cx="3300236" cy="43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Supervisor Rex Scott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2194" y="6392763"/>
            <a:ext cx="224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520-724-2738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3415" y="6394973"/>
            <a:ext cx="395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Email:  district1@pima.gov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4064" y="6408151"/>
            <a:ext cx="486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6661" y="6394973"/>
            <a:ext cx="486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363608" cy="629044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38346" y="989308"/>
            <a:ext cx="5707117" cy="1186334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1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District Map </a:t>
            </a:r>
          </a:p>
          <a:p>
            <a:pPr marL="90488" indent="-90488">
              <a:buNone/>
            </a:pPr>
            <a:r>
              <a:rPr lang="en-US" dirty="0" smtClean="0">
                <a:latin typeface="Georgia" panose="02040502050405020303" pitchFamily="18" charset="0"/>
              </a:rPr>
              <a:t>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104" y="6392761"/>
            <a:ext cx="3300236" cy="43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Supervisor Rex Scott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12194" y="6392763"/>
            <a:ext cx="224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520-724-2738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3415" y="6394973"/>
            <a:ext cx="395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Email:  district1@pima.gov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4064" y="6408151"/>
            <a:ext cx="486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86661" y="6394973"/>
            <a:ext cx="486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2" y="1988113"/>
            <a:ext cx="4424643" cy="2910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435" y="806839"/>
            <a:ext cx="10836179" cy="91004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Pima County District 1 Supervisor Rex Scott 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325" y="4732946"/>
            <a:ext cx="2238048" cy="1363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6391" y="1974171"/>
            <a:ext cx="6526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Georgia" panose="02040502050405020303" pitchFamily="18" charset="0"/>
              </a:rPr>
              <a:t>Roles of Board of Supervisors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anose="02040502050405020303" pitchFamily="18" charset="0"/>
              </a:rPr>
              <a:t>Subdivisions of the state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anose="02040502050405020303" pitchFamily="18" charset="0"/>
              </a:rPr>
              <a:t>“Essential role of government”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anose="02040502050405020303" pitchFamily="18" charset="0"/>
              </a:rPr>
              <a:t>Budget and Oversight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anose="02040502050405020303" pitchFamily="18" charset="0"/>
              </a:rPr>
              <a:t>Constituent Services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104" y="6392761"/>
            <a:ext cx="3300236" cy="43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Supervisor Rex Scott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12194" y="6392763"/>
            <a:ext cx="224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520-724-2738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3415" y="6394973"/>
            <a:ext cx="395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Email:  district1@pima.gov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4064" y="6408151"/>
            <a:ext cx="486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86661" y="6394973"/>
            <a:ext cx="486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194" y="696686"/>
            <a:ext cx="10836179" cy="910045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Addressing Constituent </a:t>
            </a:r>
            <a:r>
              <a:rPr lang="en-US" sz="4300" dirty="0">
                <a:solidFill>
                  <a:schemeClr val="tx1"/>
                </a:solidFill>
                <a:latin typeface="Georgia" panose="02040502050405020303" pitchFamily="18" charset="0"/>
              </a:rPr>
              <a:t>R</a:t>
            </a:r>
            <a:r>
              <a:rPr lang="en-US" sz="4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equests</a:t>
            </a:r>
            <a:endParaRPr lang="en-US" sz="43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0194" y="2021092"/>
            <a:ext cx="7623443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Working with Pima County departments:</a:t>
            </a:r>
          </a:p>
          <a:p>
            <a:endParaRPr lang="en-US" sz="1100" dirty="0" smtClean="0">
              <a:latin typeface="Georgia" panose="02040502050405020303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Georgia" panose="02040502050405020303" pitchFamily="18" charset="0"/>
              </a:rPr>
              <a:t>Development Services/Planning &amp; Zoning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Georgia" panose="02040502050405020303" pitchFamily="18" charset="0"/>
              </a:rPr>
              <a:t>Health Department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Georgia" panose="02040502050405020303" pitchFamily="18" charset="0"/>
              </a:rPr>
              <a:t>Natural Resources, Parks and Recreation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Georgia" panose="02040502050405020303" pitchFamily="18" charset="0"/>
              </a:rPr>
              <a:t>Transportation - “</a:t>
            </a:r>
            <a:r>
              <a:rPr lang="en-US" sz="2800" dirty="0" err="1" smtClean="0">
                <a:latin typeface="Georgia" panose="02040502050405020303" pitchFamily="18" charset="0"/>
              </a:rPr>
              <a:t>SeeClickFix</a:t>
            </a:r>
            <a:r>
              <a:rPr lang="en-US" sz="2800" dirty="0" smtClean="0">
                <a:latin typeface="Georgia" panose="02040502050405020303" pitchFamily="18" charset="0"/>
              </a:rPr>
              <a:t>”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Georgia" panose="02040502050405020303" pitchFamily="18" charset="0"/>
              </a:rPr>
              <a:t>Regional Flood Control District 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53" y="1865810"/>
            <a:ext cx="2743201" cy="4114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104" y="6392761"/>
            <a:ext cx="3300236" cy="43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Supervisor Rex Scott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12194" y="6392763"/>
            <a:ext cx="224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520-724-2738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3415" y="6394973"/>
            <a:ext cx="395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Email:  district1@pima.gov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4064" y="6408151"/>
            <a:ext cx="486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86661" y="6394973"/>
            <a:ext cx="486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238036"/>
            <a:ext cx="10058400" cy="1450757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Areas of Concern and Focus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184" y="1964486"/>
            <a:ext cx="814605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Georgia" panose="02040502050405020303" pitchFamily="18" charset="0"/>
              </a:rPr>
              <a:t>Economic Development</a:t>
            </a:r>
          </a:p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Georgia" panose="02040502050405020303" pitchFamily="18" charset="0"/>
              </a:rPr>
              <a:t>Prosperity </a:t>
            </a:r>
            <a:r>
              <a:rPr lang="en-US" sz="2800" dirty="0" smtClean="0">
                <a:latin typeface="Georgia" panose="02040502050405020303" pitchFamily="18" charset="0"/>
              </a:rPr>
              <a:t>Initiative </a:t>
            </a:r>
            <a:endParaRPr lang="en-US" sz="2800" dirty="0">
              <a:latin typeface="Georgia" panose="02040502050405020303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Georgia" panose="02040502050405020303" pitchFamily="18" charset="0"/>
              </a:rPr>
              <a:t>Roads and Transportation</a:t>
            </a:r>
          </a:p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Georgia" panose="02040502050405020303" pitchFamily="18" charset="0"/>
              </a:rPr>
              <a:t>Quality Early Childhood Education</a:t>
            </a:r>
          </a:p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Georgia" panose="02040502050405020303" pitchFamily="18" charset="0"/>
              </a:rPr>
              <a:t>Homelessness and Housing</a:t>
            </a:r>
          </a:p>
          <a:p>
            <a:pPr marL="800100" lvl="1" indent="-3429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Georgia" panose="02040502050405020303" pitchFamily="18" charset="0"/>
              </a:rPr>
              <a:t>FY23 and FY24 committed $9.4 million to build 1038 </a:t>
            </a:r>
            <a:r>
              <a:rPr lang="en-US" dirty="0">
                <a:latin typeface="Georgia" panose="02040502050405020303" pitchFamily="18" charset="0"/>
              </a:rPr>
              <a:t>affordable </a:t>
            </a:r>
            <a:r>
              <a:rPr lang="en-US" dirty="0" smtClean="0">
                <a:latin typeface="Georgia" panose="02040502050405020303" pitchFamily="18" charset="0"/>
              </a:rPr>
              <a:t>units </a:t>
            </a:r>
          </a:p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Georgia" panose="02040502050405020303" pitchFamily="18" charset="0"/>
              </a:rPr>
              <a:t>County Supervisors Association</a:t>
            </a:r>
            <a:endParaRPr lang="en-US" sz="28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Georgia" panose="02040502050405020303" pitchFamily="18" charset="0"/>
              </a:rPr>
              <a:t>Tucson </a:t>
            </a:r>
            <a:r>
              <a:rPr lang="en-US" sz="2800" dirty="0">
                <a:latin typeface="Georgia" panose="02040502050405020303" pitchFamily="18" charset="0"/>
              </a:rPr>
              <a:t>Water </a:t>
            </a:r>
            <a:r>
              <a:rPr lang="en-US" sz="2800" dirty="0" smtClean="0">
                <a:latin typeface="Georgia" panose="02040502050405020303" pitchFamily="18" charset="0"/>
              </a:rPr>
              <a:t>Ruling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41" y="1923393"/>
            <a:ext cx="2613464" cy="3920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104" y="6392761"/>
            <a:ext cx="3300236" cy="43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Supervisor Rex Scott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2194" y="6392763"/>
            <a:ext cx="224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520-724-2738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3415" y="6394973"/>
            <a:ext cx="395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Email:  district1@pima.gov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4064" y="6408151"/>
            <a:ext cx="486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6661" y="6394973"/>
            <a:ext cx="486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Planning Our Future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663" y="2636362"/>
            <a:ext cx="749852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eorgia" panose="02040502050405020303" pitchFamily="18" charset="0"/>
              </a:rPr>
              <a:t>Comprehensive Plan Review – </a:t>
            </a:r>
            <a:r>
              <a:rPr lang="en-US" sz="2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please comment </a:t>
            </a:r>
            <a:r>
              <a:rPr lang="en-US" sz="2800" dirty="0" smtClean="0">
                <a:latin typeface="Georgia" panose="02040502050405020303" pitchFamily="18" charset="0"/>
                <a:hlinkClick r:id="rId2"/>
              </a:rPr>
              <a:t>https</a:t>
            </a:r>
            <a:r>
              <a:rPr lang="en-US" sz="2800" dirty="0">
                <a:latin typeface="Georgia" panose="02040502050405020303" pitchFamily="18" charset="0"/>
                <a:hlinkClick r:id="rId2"/>
              </a:rPr>
              <a:t>://</a:t>
            </a:r>
            <a:r>
              <a:rPr lang="en-US" sz="2800" dirty="0" smtClean="0">
                <a:latin typeface="Georgia" panose="02040502050405020303" pitchFamily="18" charset="0"/>
                <a:hlinkClick r:id="rId2"/>
              </a:rPr>
              <a:t>www.pima.gov/270/Pima-Prospers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Georgia" panose="02040502050405020303" pitchFamily="18" charset="0"/>
              </a:rPr>
              <a:t>Regional Affordable Housing Commission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Georgia" panose="02040502050405020303" pitchFamily="18" charset="0"/>
              </a:rPr>
              <a:t>Economic </a:t>
            </a:r>
            <a:r>
              <a:rPr lang="en-US" sz="2800" dirty="0">
                <a:latin typeface="Georgia" panose="02040502050405020303" pitchFamily="18" charset="0"/>
              </a:rPr>
              <a:t>Development Strategic </a:t>
            </a:r>
            <a:r>
              <a:rPr lang="en-US" sz="2800" dirty="0" smtClean="0">
                <a:latin typeface="Georgia" panose="02040502050405020303" pitchFamily="18" charset="0"/>
              </a:rPr>
              <a:t>Plan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eorgia" panose="02040502050405020303" pitchFamily="18" charset="0"/>
              </a:rPr>
              <a:t>Regional Transportation Authority – RTA Next</a:t>
            </a:r>
            <a:endParaRPr lang="en-US" sz="2400" dirty="0">
              <a:latin typeface="Georgia" panose="02040502050405020303" pitchFamily="18" charset="0"/>
            </a:endParaRPr>
          </a:p>
          <a:p>
            <a:pPr>
              <a:buClr>
                <a:srgbClr val="92D050"/>
              </a:buClr>
            </a:pP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104" y="6392761"/>
            <a:ext cx="3300236" cy="43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Georgia" panose="02040502050405020303" pitchFamily="18" charset="0"/>
              </a:rPr>
              <a:t>Supervisor Rex Scott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12194" y="6392763"/>
            <a:ext cx="224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520-724-2738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3415" y="6394973"/>
            <a:ext cx="395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Georgia" panose="02040502050405020303" pitchFamily="18" charset="0"/>
              </a:rPr>
              <a:t>Email:  district1@pima.gov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4064" y="6408151"/>
            <a:ext cx="486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86661" y="6394973"/>
            <a:ext cx="486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</a:p>
        </p:txBody>
      </p:sp>
      <p:pic>
        <p:nvPicPr>
          <p:cNvPr id="1026" name="Picture 2" descr="Pima County Courthouse, Tucson, Arizona | Pima County Courth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763" y="1887272"/>
            <a:ext cx="3265027" cy="435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194" y="696686"/>
            <a:ext cx="10836179" cy="910045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Pima County District 1 Staff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882" y="1851264"/>
            <a:ext cx="1175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             </a:t>
            </a:r>
            <a:r>
              <a:rPr lang="en-US" sz="2800" dirty="0" smtClean="0">
                <a:latin typeface="Georgia" panose="02040502050405020303" pitchFamily="18" charset="0"/>
              </a:rPr>
              <a:t>Cami Evans                     Kate Hiller                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latin typeface="Georgia" panose="02040502050405020303" pitchFamily="18" charset="0"/>
              </a:rPr>
              <a:t>   Kim Briggs 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98" y="2489640"/>
            <a:ext cx="2011680" cy="3018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3" t="1" r="12301" b="-1310"/>
          <a:stretch/>
        </p:blipFill>
        <p:spPr>
          <a:xfrm>
            <a:off x="1224365" y="2489640"/>
            <a:ext cx="2665709" cy="2728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t="4684" r="10312" b="-874"/>
          <a:stretch/>
        </p:blipFill>
        <p:spPr>
          <a:xfrm>
            <a:off x="8299594" y="2489640"/>
            <a:ext cx="2665709" cy="2728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0701" y="5677548"/>
            <a:ext cx="6841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eorgia" panose="02040502050405020303" pitchFamily="18" charset="0"/>
              </a:rPr>
              <a:t>Contact us at District1@pima.gov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104" y="6392761"/>
            <a:ext cx="3300236" cy="43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Supervisor Rex Scott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12194" y="6392763"/>
            <a:ext cx="224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520-724-2738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3415" y="6394973"/>
            <a:ext cx="395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Email:  district1@pima.gov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4064" y="6408151"/>
            <a:ext cx="486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86661" y="6394973"/>
            <a:ext cx="486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611" y="538368"/>
            <a:ext cx="7332617" cy="1120025"/>
          </a:xfrm>
        </p:spPr>
        <p:txBody>
          <a:bodyPr>
            <a:normAutofit/>
          </a:bodyPr>
          <a:lstStyle/>
          <a:p>
            <a:r>
              <a:rPr lang="en-US" sz="4300" dirty="0" smtClean="0">
                <a:latin typeface="Georgia" panose="02040502050405020303" pitchFamily="18" charset="0"/>
              </a:rPr>
              <a:t>Contact District 1</a:t>
            </a:r>
            <a:endParaRPr lang="en-US" sz="43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611" y="2130415"/>
            <a:ext cx="68797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/>
              <a:t>Phone:     </a:t>
            </a:r>
            <a:r>
              <a:rPr lang="en-US" sz="4400" i="1" dirty="0" smtClean="0">
                <a:solidFill>
                  <a:srgbClr val="0077C8"/>
                </a:solidFill>
              </a:rPr>
              <a:t>520-724-2738</a:t>
            </a:r>
          </a:p>
          <a:p>
            <a:r>
              <a:rPr lang="en-US" sz="4400" i="1" dirty="0" smtClean="0"/>
              <a:t>Email:      </a:t>
            </a:r>
            <a:r>
              <a:rPr lang="en-US" sz="4400" i="1" dirty="0" smtClean="0">
                <a:solidFill>
                  <a:srgbClr val="0077C8"/>
                </a:solidFill>
              </a:rPr>
              <a:t>District1@pima.gov</a:t>
            </a:r>
          </a:p>
          <a:p>
            <a:r>
              <a:rPr lang="en-US" sz="4400" i="1" dirty="0" smtClean="0"/>
              <a:t>Website</a:t>
            </a:r>
            <a:r>
              <a:rPr lang="en-US" sz="4400" i="1" dirty="0"/>
              <a:t>: </a:t>
            </a:r>
            <a:r>
              <a:rPr lang="en-US" sz="4400" i="1" dirty="0" smtClean="0">
                <a:solidFill>
                  <a:srgbClr val="0077C8"/>
                </a:solidFill>
              </a:rPr>
              <a:t>District1.pima.gov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4" y="4531410"/>
            <a:ext cx="1353780" cy="1353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703" b="4094"/>
          <a:stretch/>
        </p:blipFill>
        <p:spPr>
          <a:xfrm>
            <a:off x="4287787" y="4484440"/>
            <a:ext cx="1353780" cy="1376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765333" y="4915912"/>
            <a:ext cx="2608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7C8"/>
                </a:solidFill>
              </a:rPr>
              <a:t>@RexScott.D1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6630" y="4880493"/>
            <a:ext cx="2177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7C8"/>
                </a:solidFill>
              </a:rPr>
              <a:t>@District1S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104" y="6392761"/>
            <a:ext cx="3300236" cy="43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Supervisor Rex Scott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228" y="4519413"/>
            <a:ext cx="1341906" cy="1341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9812194" y="4924860"/>
            <a:ext cx="2008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7C8"/>
                </a:solidFill>
              </a:rPr>
              <a:t>Newsletter</a:t>
            </a:r>
            <a:endParaRPr lang="en-US" sz="3200" dirty="0">
              <a:solidFill>
                <a:srgbClr val="0077C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12194" y="6392763"/>
            <a:ext cx="224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520-724-2738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3415" y="6394973"/>
            <a:ext cx="395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Email:  district1@pima.gov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4064" y="6408151"/>
            <a:ext cx="486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86661" y="6394973"/>
            <a:ext cx="486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9CD64C"/>
      </a:accent1>
      <a:accent2>
        <a:srgbClr val="2683C6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6EA76AF9F3554194F82AC7255CDB5D" ma:contentTypeVersion="12" ma:contentTypeDescription="Create a new document." ma:contentTypeScope="" ma:versionID="c21229f9d02321c62eb67fc0cbf018c8">
  <xsd:schema xmlns:xsd="http://www.w3.org/2001/XMLSchema" xmlns:xs="http://www.w3.org/2001/XMLSchema" xmlns:p="http://schemas.microsoft.com/office/2006/metadata/properties" xmlns:ns3="4a943e75-2799-4a9f-bfff-838f7a3b5c25" xmlns:ns4="3cf6fd11-97a3-4497-9c40-39002281459f" targetNamespace="http://schemas.microsoft.com/office/2006/metadata/properties" ma:root="true" ma:fieldsID="b60cf36b318083f231b5e24125c31953" ns3:_="" ns4:_="">
    <xsd:import namespace="4a943e75-2799-4a9f-bfff-838f7a3b5c25"/>
    <xsd:import namespace="3cf6fd11-97a3-4497-9c40-3900228145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943e75-2799-4a9f-bfff-838f7a3b5c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6fd11-97a3-4497-9c40-3900228145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797C8E-6C14-4A07-9BBC-FFED58D9FA3F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cf6fd11-97a3-4497-9c40-39002281459f"/>
    <ds:schemaRef ds:uri="4a943e75-2799-4a9f-bfff-838f7a3b5c2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AD0CF3-FD97-47D6-8B1A-50BB1AFE5C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DB9831-E83E-4124-B1AC-62EE96C9B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943e75-2799-4a9f-bfff-838f7a3b5c25"/>
    <ds:schemaRef ds:uri="3cf6fd11-97a3-4497-9c40-3900228145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29890</TotalTime>
  <Words>230</Words>
  <Application>Microsoft Office PowerPoint</Application>
  <PresentationFormat>Custom</PresentationFormat>
  <Paragraphs>82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Retrospect</vt:lpstr>
      <vt:lpstr>PowerPoint Presentation</vt:lpstr>
      <vt:lpstr>PowerPoint Presentation</vt:lpstr>
      <vt:lpstr>Pima County District 1 Supervisor Rex Scott </vt:lpstr>
      <vt:lpstr>Addressing Constituent Requests</vt:lpstr>
      <vt:lpstr>Areas of Concern and Focus</vt:lpstr>
      <vt:lpstr>Planning Our Future</vt:lpstr>
      <vt:lpstr>Pima County District 1 Staff</vt:lpstr>
      <vt:lpstr>Contact District 1</vt:lpstr>
    </vt:vector>
  </TitlesOfParts>
  <Company>Pima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Challender</dc:creator>
  <cp:lastModifiedBy>Sylvie McAdams</cp:lastModifiedBy>
  <cp:revision>106</cp:revision>
  <dcterms:created xsi:type="dcterms:W3CDTF">2021-03-04T22:01:59Z</dcterms:created>
  <dcterms:modified xsi:type="dcterms:W3CDTF">2024-02-12T16:04:37Z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0x010100D56EA76AF9F3554194F82AC7255CDB5D</vt:lpwstr>
  </property>
</Properties>
</file>